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fiel promessa </a:t>
            </a:r>
          </a:p>
          <a:p>
            <a:r>
              <a:rPr lang="pt-BR" dirty="0"/>
              <a:t>tens, pecador! </a:t>
            </a:r>
          </a:p>
          <a:p>
            <a:r>
              <a:rPr lang="pt-BR" dirty="0"/>
              <a:t>Queres tu a vida? </a:t>
            </a:r>
          </a:p>
          <a:p>
            <a:r>
              <a:rPr lang="pt-BR" dirty="0"/>
              <a:t>Vem ao Salvador! </a:t>
            </a:r>
          </a:p>
        </p:txBody>
      </p:sp>
    </p:spTree>
    <p:extLst>
      <p:ext uri="{BB962C8B-B14F-4D97-AF65-F5344CB8AC3E}">
        <p14:creationId xmlns:p14="http://schemas.microsoft.com/office/powerpoint/2010/main" val="2941048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a todos fala </a:t>
            </a:r>
          </a:p>
          <a:p>
            <a:r>
              <a:rPr lang="pt-BR" dirty="0"/>
              <a:t>com mui terno amor: </a:t>
            </a:r>
          </a:p>
          <a:p>
            <a:r>
              <a:rPr lang="pt-BR" dirty="0"/>
              <a:t>“Todo o que quiser, é vir!”</a:t>
            </a:r>
          </a:p>
        </p:txBody>
      </p:sp>
    </p:spTree>
    <p:extLst>
      <p:ext uri="{BB962C8B-B14F-4D97-AF65-F5344CB8AC3E}">
        <p14:creationId xmlns:p14="http://schemas.microsoft.com/office/powerpoint/2010/main" val="2546977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5E8995-D3EF-42D7-904E-14E5359877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o que quiser, </a:t>
            </a:r>
          </a:p>
          <a:p>
            <a:r>
              <a:rPr lang="pt-BR" dirty="0"/>
              <a:t>venha receber! </a:t>
            </a:r>
          </a:p>
          <a:p>
            <a:r>
              <a:rPr lang="pt-BR" dirty="0"/>
              <a:t>Possam todos essa </a:t>
            </a:r>
          </a:p>
          <a:p>
            <a:r>
              <a:rPr lang="pt-BR" dirty="0"/>
              <a:t>boa-nova ouvir. </a:t>
            </a:r>
          </a:p>
        </p:txBody>
      </p:sp>
    </p:spTree>
    <p:extLst>
      <p:ext uri="{BB962C8B-B14F-4D97-AF65-F5344CB8AC3E}">
        <p14:creationId xmlns:p14="http://schemas.microsoft.com/office/powerpoint/2010/main" val="882353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C63401-B103-410A-A436-D8C3BFC080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o Pai celeste </a:t>
            </a:r>
          </a:p>
          <a:p>
            <a:r>
              <a:rPr lang="pt-BR" dirty="0"/>
              <a:t>que convida, assim: </a:t>
            </a:r>
          </a:p>
          <a:p>
            <a:r>
              <a:rPr lang="pt-BR" dirty="0"/>
              <a:t>“Todo o que quiser, é vir!”</a:t>
            </a:r>
          </a:p>
        </p:txBody>
      </p:sp>
    </p:spTree>
    <p:extLst>
      <p:ext uri="{BB962C8B-B14F-4D97-AF65-F5344CB8AC3E}">
        <p14:creationId xmlns:p14="http://schemas.microsoft.com/office/powerpoint/2010/main" val="1992764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ouvir as novas, </a:t>
            </a:r>
          </a:p>
          <a:p>
            <a:r>
              <a:rPr lang="pt-BR" dirty="0"/>
              <a:t>vá proclamar: </a:t>
            </a:r>
          </a:p>
          <a:p>
            <a:r>
              <a:rPr lang="pt-BR" dirty="0"/>
              <a:t>“Salvação de graça, </a:t>
            </a:r>
          </a:p>
          <a:p>
            <a:r>
              <a:rPr lang="pt-BR" dirty="0"/>
              <a:t>vinde desfrutar!”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o mundo </a:t>
            </a:r>
          </a:p>
          <a:p>
            <a:r>
              <a:rPr lang="pt-BR" dirty="0"/>
              <a:t>inteiro ouça anunciar: </a:t>
            </a:r>
          </a:p>
          <a:p>
            <a:r>
              <a:rPr lang="pt-BR" dirty="0"/>
              <a:t>“Todo o que quiser, é vir!”</a:t>
            </a:r>
          </a:p>
        </p:txBody>
      </p:sp>
    </p:spTree>
    <p:extLst>
      <p:ext uri="{BB962C8B-B14F-4D97-AF65-F5344CB8AC3E}">
        <p14:creationId xmlns:p14="http://schemas.microsoft.com/office/powerpoint/2010/main" val="2636471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5E8995-D3EF-42D7-904E-14E5359877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o que quiser, </a:t>
            </a:r>
          </a:p>
          <a:p>
            <a:r>
              <a:rPr lang="pt-BR" dirty="0"/>
              <a:t>venha receber! </a:t>
            </a:r>
          </a:p>
          <a:p>
            <a:r>
              <a:rPr lang="pt-BR" dirty="0"/>
              <a:t>Possam todos essa </a:t>
            </a:r>
          </a:p>
          <a:p>
            <a:r>
              <a:rPr lang="pt-BR" dirty="0"/>
              <a:t>boa-nova ouvir. </a:t>
            </a:r>
          </a:p>
        </p:txBody>
      </p:sp>
    </p:spTree>
    <p:extLst>
      <p:ext uri="{BB962C8B-B14F-4D97-AF65-F5344CB8AC3E}">
        <p14:creationId xmlns:p14="http://schemas.microsoft.com/office/powerpoint/2010/main" val="3836998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C63401-B103-410A-A436-D8C3BFC080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o Pai celeste </a:t>
            </a:r>
          </a:p>
          <a:p>
            <a:r>
              <a:rPr lang="pt-BR" dirty="0"/>
              <a:t>que convida, assim: </a:t>
            </a:r>
          </a:p>
          <a:p>
            <a:r>
              <a:rPr lang="pt-BR" dirty="0"/>
              <a:t>“Todo o que quiser, é vir!”</a:t>
            </a:r>
          </a:p>
        </p:txBody>
      </p:sp>
    </p:spTree>
    <p:extLst>
      <p:ext uri="{BB962C8B-B14F-4D97-AF65-F5344CB8AC3E}">
        <p14:creationId xmlns:p14="http://schemas.microsoft.com/office/powerpoint/2010/main" val="2605804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quiser agora, </a:t>
            </a:r>
          </a:p>
          <a:p>
            <a:r>
              <a:rPr lang="pt-BR" dirty="0"/>
              <a:t>venha aceitar; </a:t>
            </a:r>
          </a:p>
          <a:p>
            <a:r>
              <a:rPr lang="pt-BR" dirty="0"/>
              <a:t>Eis a porta aberta: </a:t>
            </a:r>
          </a:p>
          <a:p>
            <a:r>
              <a:rPr lang="pt-BR" dirty="0"/>
              <a:t>já podeis entrar. </a:t>
            </a:r>
          </a:p>
        </p:txBody>
      </p:sp>
    </p:spTree>
    <p:extLst>
      <p:ext uri="{BB962C8B-B14F-4D97-AF65-F5344CB8AC3E}">
        <p14:creationId xmlns:p14="http://schemas.microsoft.com/office/powerpoint/2010/main" val="1017794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Jesus caminho </a:t>
            </a:r>
          </a:p>
          <a:p>
            <a:r>
              <a:rPr lang="pt-BR" dirty="0"/>
              <a:t>para ao Céu chegar; </a:t>
            </a:r>
          </a:p>
          <a:p>
            <a:r>
              <a:rPr lang="pt-BR" dirty="0"/>
              <a:t>Todo o que quiser, é vir! </a:t>
            </a:r>
          </a:p>
        </p:txBody>
      </p:sp>
    </p:spTree>
    <p:extLst>
      <p:ext uri="{BB962C8B-B14F-4D97-AF65-F5344CB8AC3E}">
        <p14:creationId xmlns:p14="http://schemas.microsoft.com/office/powerpoint/2010/main" val="2260369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5E8995-D3EF-42D7-904E-14E5359877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o que quiser, </a:t>
            </a:r>
          </a:p>
          <a:p>
            <a:r>
              <a:rPr lang="pt-BR" dirty="0"/>
              <a:t>venha receber! </a:t>
            </a:r>
          </a:p>
          <a:p>
            <a:r>
              <a:rPr lang="pt-BR" dirty="0"/>
              <a:t>Possam todos essa </a:t>
            </a:r>
          </a:p>
          <a:p>
            <a:r>
              <a:rPr lang="pt-BR" dirty="0"/>
              <a:t>boa-nova ouvir. </a:t>
            </a:r>
          </a:p>
        </p:txBody>
      </p:sp>
    </p:spTree>
    <p:extLst>
      <p:ext uri="{BB962C8B-B14F-4D97-AF65-F5344CB8AC3E}">
        <p14:creationId xmlns:p14="http://schemas.microsoft.com/office/powerpoint/2010/main" val="1093651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QUISER, VENHA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C63401-B103-410A-A436-D8C3BFC080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o Pai celeste </a:t>
            </a:r>
          </a:p>
          <a:p>
            <a:r>
              <a:rPr lang="pt-BR" dirty="0"/>
              <a:t>que convida, assim: </a:t>
            </a:r>
          </a:p>
          <a:p>
            <a:r>
              <a:rPr lang="pt-BR" dirty="0"/>
              <a:t>“Todo o que quiser, é vir!”</a:t>
            </a:r>
          </a:p>
        </p:txBody>
      </p:sp>
    </p:spTree>
    <p:extLst>
      <p:ext uri="{BB962C8B-B14F-4D97-AF65-F5344CB8AC3E}">
        <p14:creationId xmlns:p14="http://schemas.microsoft.com/office/powerpoint/2010/main" val="2780132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1694</TotalTime>
  <Words>261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QUEM QUISER, VENHA</vt:lpstr>
      <vt:lpstr>QUEM QUISER, VENHA</vt:lpstr>
      <vt:lpstr>QUEM QUISER, VENHA</vt:lpstr>
      <vt:lpstr>QUEM QUISER, VENHA</vt:lpstr>
      <vt:lpstr>QUEM QUISER, VENHA</vt:lpstr>
      <vt:lpstr>QUEM QUISER, VENHA</vt:lpstr>
      <vt:lpstr>QUEM QUISER, VENHA</vt:lpstr>
      <vt:lpstr>QUEM QUISER, VENHA</vt:lpstr>
      <vt:lpstr>QUEM QUISER, VENHA</vt:lpstr>
      <vt:lpstr>QUEM QUISER, VENHA</vt:lpstr>
      <vt:lpstr>QUEM QUISER, VENHA</vt:lpstr>
      <vt:lpstr>QUEM QUISER, VENHA</vt:lpstr>
      <vt:lpstr>QUEM QUISER, VENHA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2019-06-12T22:29:59Z</dcterms:modified>
</cp:coreProperties>
</file>

<file path=docProps/thumbnail.jpeg>
</file>